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4E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0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86D54F-D4AB-4C7D-AEF9-F5A9335E1CB7}" type="datetimeFigureOut">
              <a:rPr lang="en-GB" smtClean="0"/>
              <a:t>06/06/2016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7DF260-7391-4AAF-92A0-69E1D0611FF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528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7DF260-7391-4AAF-92A0-69E1D0611FF3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9915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7DF260-7391-4AAF-92A0-69E1D0611FF3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0518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Features : login links search</a:t>
            </a:r>
            <a:r>
              <a:rPr lang="en-GB" baseline="0" dirty="0" smtClean="0"/>
              <a:t> accessibility </a:t>
            </a:r>
          </a:p>
          <a:p>
            <a:r>
              <a:rPr lang="en-GB" baseline="0" dirty="0" smtClean="0"/>
              <a:t> remember </a:t>
            </a:r>
            <a:r>
              <a:rPr lang="en-GB" baseline="0" dirty="0" err="1" smtClean="0"/>
              <a:t>netflix</a:t>
            </a:r>
            <a:endParaRPr lang="en-GB" baseline="0" dirty="0" smtClean="0"/>
          </a:p>
          <a:p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7DF260-7391-4AAF-92A0-69E1D0611FF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3635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nefootball.com/en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netflix.com/gb/" TargetMode="External"/><Relationship Id="rId5" Type="http://schemas.openxmlformats.org/officeDocument/2006/relationships/slide" Target="slide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slide" Target="slid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05156" y="6195786"/>
            <a:ext cx="3407229" cy="498928"/>
          </a:xfrm>
        </p:spPr>
        <p:txBody>
          <a:bodyPr>
            <a:noAutofit/>
          </a:bodyPr>
          <a:lstStyle/>
          <a:p>
            <a:pPr algn="r"/>
            <a:r>
              <a:rPr lang="en-GB" sz="3200" dirty="0" smtClean="0">
                <a:solidFill>
                  <a:srgbClr val="FF0000"/>
                </a:solidFill>
              </a:rPr>
              <a:t>Edmund Martei</a:t>
            </a:r>
            <a:endParaRPr lang="en-GB" sz="3200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44478" y="1946033"/>
            <a:ext cx="985895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54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Investigating Websites</a:t>
            </a:r>
            <a:endParaRPr lang="en-GB" sz="5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57518" y="3135485"/>
            <a:ext cx="3569450" cy="52321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GB" sz="2800" b="1" dirty="0" smtClean="0">
                <a:ln/>
                <a:solidFill>
                  <a:schemeClr val="accent4">
                    <a:lumMod val="75000"/>
                  </a:schemeClr>
                </a:solidFill>
                <a:latin typeface="Lucida Sans" panose="020B0602030504020204" pitchFamily="34" charset="0"/>
              </a:rPr>
              <a:t>ONEFOOTBALL</a:t>
            </a:r>
            <a:endParaRPr lang="en-GB" sz="2800" b="1" dirty="0">
              <a:ln/>
              <a:solidFill>
                <a:schemeClr val="accent4">
                  <a:lumMod val="75000"/>
                </a:schemeClr>
              </a:solidFill>
              <a:latin typeface="Lucida Sans" panose="020B0602030504020204" pitchFamily="34" charset="0"/>
            </a:endParaRPr>
          </a:p>
        </p:txBody>
      </p:sp>
      <p:pic>
        <p:nvPicPr>
          <p:cNvPr id="6" name="Picture 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00" y="3135484"/>
            <a:ext cx="1239823" cy="1239823"/>
          </a:xfrm>
          <a:prstGeom prst="rect">
            <a:avLst/>
          </a:prstGeom>
        </p:spPr>
      </p:pic>
      <p:sp>
        <p:nvSpPr>
          <p:cNvPr id="2" name="TextBox 1">
            <a:hlinkClick r:id="rId5" action="ppaction://hlinksldjump"/>
          </p:cNvPr>
          <p:cNvSpPr txBox="1"/>
          <p:nvPr/>
        </p:nvSpPr>
        <p:spPr>
          <a:xfrm>
            <a:off x="6311024" y="3135484"/>
            <a:ext cx="3518776" cy="52322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Netflix</a:t>
            </a:r>
            <a:endParaRPr lang="en-GB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Picture 3">
            <a:hlinkClick r:id="rId6"/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068" y="3135484"/>
            <a:ext cx="2374068" cy="110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7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728012" y="610502"/>
            <a:ext cx="7565241" cy="9307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One Football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5733" y="1822473"/>
            <a:ext cx="7630587" cy="392657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5467" y="2417800"/>
            <a:ext cx="4250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Onefootball is a football application that provide users with news, scores, results, tables and stats for 140 leagues worldwide.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35467" y="4033033"/>
            <a:ext cx="40809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Users use this website to check on the stats and performance of their favourite team, and live matches, share their thought on previous matches and comment 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049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048500" y="3331917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Everyone can create a profile with one of the major  social networks.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5283200" y="685800"/>
            <a:ext cx="5753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Accessibility 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7048500" y="1909286"/>
            <a:ext cx="4749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Really easy to use you have your home button  home, news, matches, transfers, my profile on the left of the page.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675" y="1834465"/>
            <a:ext cx="6321425" cy="43740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48500" y="4610100"/>
            <a:ext cx="4152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It have links, when you click on the picture or the text below the picture it takes you to the full article of the news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6672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8294" y="880955"/>
            <a:ext cx="7253706" cy="375454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645" y="1485901"/>
            <a:ext cx="50010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Strength:</a:t>
            </a:r>
          </a:p>
          <a:p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View post from the player and the club  on twitter.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Chose your team and league you want to follow.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Get transfer news official and rumoured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Available for all major mobile platform.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91645" y="4035335"/>
            <a:ext cx="4432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Weakness: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Sometimes it doesn’t load the pages.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40265" y="6296297"/>
            <a:ext cx="371201" cy="37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161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200" y="1766189"/>
            <a:ext cx="6705601" cy="49163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29100" y="812800"/>
            <a:ext cx="4279900" cy="6463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3600" dirty="0" smtClean="0">
                <a:solidFill>
                  <a:schemeClr val="accent1">
                    <a:lumMod val="75000"/>
                  </a:schemeClr>
                </a:solidFill>
              </a:rPr>
              <a:t>Netflix</a:t>
            </a:r>
            <a:endParaRPr lang="en-GB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766189"/>
            <a:ext cx="4483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Netflix it’s a video service website users use it to watch movies, tv shows, documentary,  and Netflix own original shows. 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69850" y="2966518"/>
            <a:ext cx="4254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The home page its really easy you get big pictures of the movies you want to watch .</a:t>
            </a:r>
          </a:p>
          <a:p>
            <a:r>
              <a:rPr lang="en-GB" dirty="0" smtClean="0"/>
              <a:t>You have a search bar, a reminder and a button for managing your account.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850" y="4720844"/>
            <a:ext cx="4883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On the homepage you get recommendation for movies you’ve already watch or  saved to watch later.</a:t>
            </a:r>
          </a:p>
          <a:p>
            <a:r>
              <a:rPr lang="en-GB" dirty="0" smtClean="0"/>
              <a:t>Or popular movie and tv shows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5939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011" y="4390372"/>
            <a:ext cx="9441989" cy="23298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362" y="638828"/>
            <a:ext cx="4537543" cy="35648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70126" y="1052186"/>
            <a:ext cx="33319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smtClean="0">
                <a:solidFill>
                  <a:srgbClr val="FF0000"/>
                </a:solidFill>
              </a:rPr>
              <a:t>accessibility</a:t>
            </a:r>
            <a:endParaRPr lang="en-GB" sz="32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7890" y="2012741"/>
            <a:ext cx="62504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Blog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Help centre: contains FAQ and tips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Audio description:  </a:t>
            </a:r>
            <a:r>
              <a:rPr lang="en-US" dirty="0"/>
              <a:t>describes what is happening on-screen, including physical actions, facial expressions, costumes, settings and scene changes. Customers can enable audio narration</a:t>
            </a:r>
            <a:r>
              <a:rPr lang="en-GB" dirty="0" smtClean="0"/>
              <a:t>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10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96389" y="1576251"/>
            <a:ext cx="58347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Strength: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 Watch movies, tv shows with any device pc, tablet, phones.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Create multiple profile.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Watch movie in High definition and 4k available for some movies, shows.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8045" y="6317182"/>
            <a:ext cx="371888" cy="3718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6389" y="4345576"/>
            <a:ext cx="43887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Weakness: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Can’t share account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Not available all over the world except for north and south America and Europe.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7075" y="2176361"/>
            <a:ext cx="5256914" cy="29438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10189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289</TotalTime>
  <Words>357</Words>
  <Application>Microsoft Office PowerPoint</Application>
  <PresentationFormat>Widescreen</PresentationFormat>
  <Paragraphs>41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Lucida Sans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Edmund Martei</dc:creator>
  <cp:lastModifiedBy>Edmund Martei</cp:lastModifiedBy>
  <cp:revision>34</cp:revision>
  <dcterms:created xsi:type="dcterms:W3CDTF">2015-10-05T09:12:52Z</dcterms:created>
  <dcterms:modified xsi:type="dcterms:W3CDTF">2016-06-06T12:31:09Z</dcterms:modified>
</cp:coreProperties>
</file>

<file path=docProps/thumbnail.jpeg>
</file>